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58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44" autoAdjust="0"/>
    <p:restoredTop sz="99824" autoAdjust="0"/>
  </p:normalViewPr>
  <p:slideViewPr>
    <p:cSldViewPr>
      <p:cViewPr varScale="1">
        <p:scale>
          <a:sx n="73" d="100"/>
          <a:sy n="73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5386</TotalTime>
  <Words>4155</Words>
  <Application>Microsoft Office PowerPoint</Application>
  <PresentationFormat>Экран (4:3)</PresentationFormat>
  <Paragraphs>882</Paragraphs>
  <Slides>45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Поток</vt:lpstr>
      <vt:lpstr>Диаграмма</vt:lpstr>
      <vt:lpstr>Лист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Основные характеристики бюджета муниципального района в 2017-2022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25</vt:lpstr>
      <vt:lpstr>Структура безвозмездных поступлений</vt:lpstr>
      <vt:lpstr>Слайд 27</vt:lpstr>
      <vt:lpstr>Расходы бюджета муниципального района</vt:lpstr>
      <vt:lpstr>Слайд 29</vt:lpstr>
      <vt:lpstr>Слайд 30</vt:lpstr>
      <vt:lpstr>Слайд 31</vt:lpstr>
      <vt:lpstr>Расходы бюджета муниципального района в разрезе муниципальных программ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Виноградова</cp:lastModifiedBy>
  <cp:revision>678</cp:revision>
  <dcterms:created xsi:type="dcterms:W3CDTF">2014-03-05T08:04:44Z</dcterms:created>
  <dcterms:modified xsi:type="dcterms:W3CDTF">2020-04-07T11:01:44Z</dcterms:modified>
</cp:coreProperties>
</file>