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7"/>
  </p:notesMasterIdLst>
  <p:sldIdLst>
    <p:sldId id="293" r:id="rId2"/>
    <p:sldId id="296" r:id="rId3"/>
    <p:sldId id="297" r:id="rId4"/>
    <p:sldId id="299" r:id="rId5"/>
    <p:sldId id="264" r:id="rId6"/>
    <p:sldId id="271" r:id="rId7"/>
    <p:sldId id="291" r:id="rId8"/>
    <p:sldId id="258" r:id="rId9"/>
    <p:sldId id="288" r:id="rId10"/>
    <p:sldId id="290" r:id="rId11"/>
    <p:sldId id="257" r:id="rId12"/>
    <p:sldId id="287" r:id="rId13"/>
    <p:sldId id="282" r:id="rId14"/>
    <p:sldId id="284" r:id="rId15"/>
    <p:sldId id="285" r:id="rId16"/>
    <p:sldId id="273" r:id="rId17"/>
    <p:sldId id="281" r:id="rId18"/>
    <p:sldId id="283" r:id="rId19"/>
    <p:sldId id="279" r:id="rId20"/>
    <p:sldId id="272" r:id="rId21"/>
    <p:sldId id="286" r:id="rId22"/>
    <p:sldId id="270" r:id="rId23"/>
    <p:sldId id="278" r:id="rId24"/>
    <p:sldId id="280" r:id="rId25"/>
    <p:sldId id="267" r:id="rId26"/>
    <p:sldId id="275" r:id="rId27"/>
    <p:sldId id="263" r:id="rId28"/>
    <p:sldId id="277" r:id="rId29"/>
    <p:sldId id="269" r:id="rId30"/>
    <p:sldId id="276" r:id="rId31"/>
    <p:sldId id="266" r:id="rId32"/>
    <p:sldId id="262" r:id="rId33"/>
    <p:sldId id="274" r:id="rId34"/>
    <p:sldId id="268" r:id="rId35"/>
    <p:sldId id="26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5" autoAdjust="0"/>
    <p:restoredTop sz="94737" autoAdjust="0"/>
  </p:normalViewPr>
  <p:slideViewPr>
    <p:cSldViewPr>
      <p:cViewPr varScale="1">
        <p:scale>
          <a:sx n="68" d="100"/>
          <a:sy n="68" d="100"/>
        </p:scale>
        <p:origin x="-14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62C2F-28DA-41BB-B590-97B9EDDDEC98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D504D-F40D-4CC1-BB68-6D4C11024F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07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D504D-F40D-4CC1-BB68-6D4C11024F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57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2" y="1412776"/>
            <a:ext cx="7175351" cy="4392488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solidFill>
                  <a:srgbClr val="7030A0"/>
                </a:solidFill>
              </a:rPr>
              <a:t>Конкурс фотографий «В объективе - зима!» 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62578"/>
      </p:ext>
    </p:extLst>
  </p:cSld>
  <p:clrMapOvr>
    <a:masterClrMapping/>
  </p:clrMapOvr>
  <p:transition spd="slow" advTm="3872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06437"/>
          </a:xfrm>
        </p:spPr>
        <p:txBody>
          <a:bodyPr/>
          <a:lstStyle/>
          <a:p>
            <a:r>
              <a:rPr lang="ru-RU" sz="2000" dirty="0" smtClean="0"/>
              <a:t>Хусаинова Людмила, 11 лет, «Зимний лес» -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</a:p>
        </p:txBody>
      </p:sp>
      <p:pic>
        <p:nvPicPr>
          <p:cNvPr id="4099" name="Picture 2" descr="C:\Users\Оксана\Documents\Гузова Г.В\Конкурсы\В объективе - зима (конкурс)\Глубокинская школа\Фото № 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40769"/>
            <a:ext cx="4176024" cy="5112568"/>
          </a:xfrm>
          <a:noFill/>
        </p:spPr>
      </p:pic>
    </p:spTree>
    <p:extLst>
      <p:ext uri="{BB962C8B-B14F-4D97-AF65-F5344CB8AC3E}">
        <p14:creationId xmlns:p14="http://schemas.microsoft.com/office/powerpoint/2010/main" val="22217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258">
        <p14:ripple/>
      </p:transition>
    </mc:Choice>
    <mc:Fallback xmlns="">
      <p:transition spd="slow" advTm="62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1691681" y="5445224"/>
            <a:ext cx="6512511" cy="864096"/>
          </a:xfrm>
        </p:spPr>
        <p:txBody>
          <a:bodyPr/>
          <a:lstStyle/>
          <a:p>
            <a:r>
              <a:rPr lang="ru-RU" sz="2000" dirty="0" smtClean="0"/>
              <a:t>Хусаинов Илья, 8 лет, «Наш зимний двор» -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</a:p>
        </p:txBody>
      </p:sp>
      <p:pic>
        <p:nvPicPr>
          <p:cNvPr id="3075" name="Picture 2" descr="C:\Users\Оксана\Documents\Гузова Г.В\Конкурсы\В объективе - зима (конкурс)\Глубокинская школа\Фото № 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3960488" cy="5075976"/>
          </a:xfrm>
          <a:noFill/>
        </p:spPr>
      </p:pic>
    </p:spTree>
    <p:extLst>
      <p:ext uri="{BB962C8B-B14F-4D97-AF65-F5344CB8AC3E}">
        <p14:creationId xmlns:p14="http://schemas.microsoft.com/office/powerpoint/2010/main" val="257193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676">
        <p:checker/>
      </p:transition>
    </mc:Choice>
    <mc:Fallback xmlns="">
      <p:transition spd="slow" advTm="5676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733257"/>
            <a:ext cx="6512511" cy="7920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Степанова Диана, 12 лет, «Сосулька» - Марковский филиал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5122" name="Picture 2" descr="C:\Users\Оксана\Documents\Гузова Г.В\Конкурсы\В объективе - зима (конкурс)\Марковская школа\Сосульк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5" y="332656"/>
            <a:ext cx="7441708" cy="536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92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277">
        <p:split orient="vert"/>
      </p:transition>
    </mc:Choice>
    <mc:Fallback xmlns="">
      <p:transition spd="slow" advTm="527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4" y="5733256"/>
            <a:ext cx="6512511" cy="864096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Дыкина</a:t>
            </a:r>
            <a:r>
              <a:rPr lang="ru-RU" sz="2000" dirty="0" smtClean="0"/>
              <a:t> Татьяна, 15 лет, «Зимний пейзаж» - МБОУ </a:t>
            </a:r>
            <a:r>
              <a:rPr lang="ru-RU" sz="2000" dirty="0" err="1" smtClean="0"/>
              <a:t>Краснооктябрьская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11266" name="Picture 2" descr="C:\Users\Оксана\Documents\Гузова Г.В\Конкурсы\В объективе - зима (конкурс)\Краснооктябрьская школа\20220129_14500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569" y="692696"/>
            <a:ext cx="8063999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442619"/>
      </p:ext>
    </p:extLst>
  </p:cSld>
  <p:clrMapOvr>
    <a:masterClrMapping/>
  </p:clrMapOvr>
  <p:transition spd="slow" advTm="5998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589240"/>
            <a:ext cx="6512511" cy="864096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Степанова Диана, 12 лет, «Красота моей деревни» - Марковский филиал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2050" name="Picture 2" descr="C:\Users\Оксана\Documents\Гузова Г.В\Конкурсы\В объективе - зима (конкурс)\Марковская школа\Красота моей деревни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1" y="260648"/>
            <a:ext cx="7006393" cy="52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950149"/>
      </p:ext>
    </p:extLst>
  </p:cSld>
  <p:clrMapOvr>
    <a:masterClrMapping/>
  </p:clrMapOvr>
  <p:transition spd="slow" advTm="5893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877273"/>
            <a:ext cx="6512511" cy="72008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Степанова Алена, 14 лет, «Лисья тропа» - Марковский филиал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3074" name="Picture 2" descr="C:\Users\Оксана\Documents\Гузова Г.В\Конкурсы\В объективе - зима (конкурс)\Марковская школа\Лисья троп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3" y="476672"/>
            <a:ext cx="7566113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25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322">
        <p14:prism/>
      </p:transition>
    </mc:Choice>
    <mc:Fallback xmlns="">
      <p:transition spd="slow" advTm="53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949281"/>
            <a:ext cx="6512511" cy="576064"/>
          </a:xfrm>
        </p:spPr>
        <p:txBody>
          <a:bodyPr>
            <a:normAutofit fontScale="90000"/>
          </a:bodyPr>
          <a:lstStyle/>
          <a:p>
            <a:r>
              <a:rPr lang="ru-RU" sz="2000" dirty="0" err="1" smtClean="0"/>
              <a:t>Матошкин</a:t>
            </a:r>
            <a:r>
              <a:rPr lang="ru-RU" sz="2000" dirty="0" smtClean="0"/>
              <a:t> Владислав, 12 лет, «Сосенки» - МБОУ </a:t>
            </a:r>
            <a:r>
              <a:rPr lang="ru-RU" sz="2000" dirty="0" err="1" smtClean="0"/>
              <a:t>Краснинская</a:t>
            </a:r>
            <a:r>
              <a:rPr lang="ru-RU" sz="2000" dirty="0" smtClean="0"/>
              <a:t> СШ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9" y="404664"/>
            <a:ext cx="4101463" cy="54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96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822">
        <p:checker/>
      </p:transition>
    </mc:Choice>
    <mc:Fallback xmlns="">
      <p:transition spd="slow" advTm="582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373217"/>
            <a:ext cx="6512511" cy="936104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Дыкина</a:t>
            </a:r>
            <a:r>
              <a:rPr lang="ru-RU" sz="2000" dirty="0" smtClean="0"/>
              <a:t> Анна, 11 лет, «После снегопада» - МБОУ </a:t>
            </a:r>
            <a:r>
              <a:rPr lang="ru-RU" sz="2000" dirty="0" err="1" smtClean="0"/>
              <a:t>Краснооктябрьская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9218" name="Picture 2" descr="C:\Users\Оксана\Documents\Гузова Г.В\Конкурсы\В объективе - зима (конкурс)\Краснооктябрьская школа\20220129_14485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2" y="764704"/>
            <a:ext cx="8127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9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907">
        <p14:switch dir="r"/>
      </p:transition>
    </mc:Choice>
    <mc:Fallback xmlns="">
      <p:transition spd="slow" advTm="59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805265"/>
            <a:ext cx="6512511" cy="72008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Степанова Диана, 12 лет, «Калина» - Марковский филиал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1026" name="Picture 2" descr="C:\Users\Оксана\Documents\Гузова Г.В\Конкурсы\В объективе - зима (конкурс)\Марковская школа\Калин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649" y="764704"/>
            <a:ext cx="6821831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79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941">
        <p14:doors dir="vert"/>
      </p:transition>
    </mc:Choice>
    <mc:Fallback xmlns="">
      <p:transition spd="slow" advTm="59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805265"/>
            <a:ext cx="6512511" cy="720080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Дыкина</a:t>
            </a:r>
            <a:r>
              <a:rPr lang="ru-RU" sz="2000" dirty="0" smtClean="0"/>
              <a:t> Анна, 11 лет, «Кружева» - МБОУ </a:t>
            </a:r>
            <a:r>
              <a:rPr lang="ru-RU" sz="2000" dirty="0" err="1" smtClean="0"/>
              <a:t>Краснооктябрьская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7170" name="Picture 2" descr="C:\Users\Оксана\Documents\Гузова Г.В\Конкурсы\В объективе - зима (конкурс)\Краснооктябрьская школа\20220129_14482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768" y="260649"/>
            <a:ext cx="396044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4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760">
        <p14:doors dir="vert"/>
      </p:transition>
    </mc:Choice>
    <mc:Fallback xmlns="">
      <p:transition spd="slow" advTm="576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335846"/>
            <a:ext cx="80648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                                  В </a:t>
            </a:r>
            <a:r>
              <a:rPr lang="ru-RU" dirty="0"/>
              <a:t>объективе – зима!</a:t>
            </a:r>
          </a:p>
          <a:p>
            <a:r>
              <a:rPr lang="ru-RU" dirty="0"/>
              <a:t> </a:t>
            </a:r>
            <a:r>
              <a:rPr lang="ru-RU" dirty="0" smtClean="0"/>
              <a:t>В муниципальном образовании  </a:t>
            </a:r>
            <a:r>
              <a:rPr lang="ru-RU" dirty="0"/>
              <a:t>«Краснинский район» </a:t>
            </a:r>
            <a:r>
              <a:rPr lang="ru-RU" dirty="0" smtClean="0"/>
              <a:t> прошел районный конкурс </a:t>
            </a:r>
            <a:r>
              <a:rPr lang="ru-RU" dirty="0"/>
              <a:t>фотографий на электронном носителе «В объективе – зима!» среди детей, оставшихся без попечения родителей</a:t>
            </a:r>
            <a:r>
              <a:rPr lang="ru-RU" dirty="0" smtClean="0"/>
              <a:t>. Организатором конкурса стал сектор </a:t>
            </a:r>
            <a:r>
              <a:rPr lang="ru-RU" dirty="0"/>
              <a:t>по опеке и попечительству отдела образования Администрации </a:t>
            </a:r>
            <a:r>
              <a:rPr lang="ru-RU" dirty="0" smtClean="0"/>
              <a:t>МО «Краснинский район»</a:t>
            </a:r>
            <a:endParaRPr lang="ru-RU" dirty="0"/>
          </a:p>
          <a:p>
            <a:r>
              <a:rPr lang="ru-RU" dirty="0"/>
              <a:t>      Цели и задачи конкурса:</a:t>
            </a:r>
          </a:p>
          <a:p>
            <a:r>
              <a:rPr lang="ru-RU" dirty="0"/>
              <a:t>- активизация работы образовательных учреждений по формированию нравственных ценностей у детей-сирот и детей, оставшихся без попечения родителей, </a:t>
            </a:r>
          </a:p>
          <a:p>
            <a:r>
              <a:rPr lang="ru-RU" dirty="0"/>
              <a:t>- развитие потенциальных творческих способностей у детей-сирот и детей, оставшихся без попечения родителей,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выявление </a:t>
            </a:r>
            <a:r>
              <a:rPr lang="ru-RU" dirty="0"/>
              <a:t>способностей в области фотоискусства у детей-сирот и детей, оставшихся без попечения родителей</a:t>
            </a:r>
            <a:r>
              <a:rPr lang="ru-RU" dirty="0" smtClean="0"/>
              <a:t>.</a:t>
            </a:r>
          </a:p>
          <a:p>
            <a:pPr marL="285750" indent="-285750">
              <a:buFontTx/>
              <a:buChar char="-"/>
            </a:pPr>
            <a:r>
              <a:rPr lang="ru-RU" dirty="0"/>
              <a:t>В конкурсе участвовали 11 детей, проживающих в замещающих семьях, из 5 образовательных организаций района</a:t>
            </a:r>
            <a:r>
              <a:rPr lang="ru-RU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ru-RU" dirty="0"/>
              <a:t>- МБОУ </a:t>
            </a:r>
            <a:r>
              <a:rPr lang="ru-RU" dirty="0" err="1"/>
              <a:t>Краснинская</a:t>
            </a:r>
            <a:r>
              <a:rPr lang="ru-RU" dirty="0"/>
              <a:t> СШ – </a:t>
            </a:r>
            <a:r>
              <a:rPr lang="ru-RU" dirty="0" err="1"/>
              <a:t>Матошкин</a:t>
            </a:r>
            <a:r>
              <a:rPr lang="ru-RU" dirty="0"/>
              <a:t> Влад, Борисов Вадим – руководитель Цыганова Татьяна Петровна; </a:t>
            </a:r>
          </a:p>
          <a:p>
            <a:r>
              <a:rPr lang="ru-RU" dirty="0"/>
              <a:t>- МБОУ Красновская школа – Гончаров Никита – руководитель ; </a:t>
            </a:r>
          </a:p>
          <a:p>
            <a:r>
              <a:rPr lang="ru-RU" dirty="0"/>
              <a:t>- МБОУ </a:t>
            </a:r>
            <a:r>
              <a:rPr lang="ru-RU" dirty="0" err="1"/>
              <a:t>Глубокинская</a:t>
            </a:r>
            <a:r>
              <a:rPr lang="ru-RU" dirty="0"/>
              <a:t> школа – Пищулин Дмитрий, Петрова Изольда, Хусаинова Людмила, Хусаинов Илья - руководитель;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05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1"/>
    </mc:Choice>
    <mc:Fallback xmlns="">
      <p:transition spd="slow" advTm="2505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Матошкин</a:t>
            </a:r>
            <a:r>
              <a:rPr lang="ru-RU" sz="2000" dirty="0" smtClean="0"/>
              <a:t> Владислав, 12 лет, «В ожидании весны» - МБОУ </a:t>
            </a:r>
            <a:r>
              <a:rPr lang="ru-RU" sz="2000" dirty="0" err="1" smtClean="0"/>
              <a:t>Краснинская</a:t>
            </a:r>
            <a:r>
              <a:rPr lang="ru-RU" sz="2000" dirty="0" smtClean="0"/>
              <a:t> СШ</a:t>
            </a:r>
            <a:endParaRPr lang="ru-RU" sz="2000" dirty="0"/>
          </a:p>
        </p:txBody>
      </p:sp>
      <p:pic>
        <p:nvPicPr>
          <p:cNvPr id="1026" name="Picture 2" descr="C:\Users\Оксана\Documents\Гузова Г.В\Конкурсы\В объективе - зима (конкурс)\Краснинская школа\IMG_20220220_13054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5776" y="1124744"/>
            <a:ext cx="4182411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3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78">
        <p14:prism/>
      </p:transition>
    </mc:Choice>
    <mc:Fallback xmlns="">
      <p:transition spd="slow" advTm="57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877272"/>
            <a:ext cx="6512511" cy="64807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Степанова Алена, 14 лет, «Нарядная сосна» - Марковский филиал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4098" name="Picture 2" descr="C:\Users\Оксана\Documents\Гузова Г.В\Конкурсы\В объективе - зима (конкурс)\Марковская школа\Нарядная сосна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404664"/>
            <a:ext cx="7633749" cy="53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262098"/>
      </p:ext>
    </p:extLst>
  </p:cSld>
  <p:clrMapOvr>
    <a:masterClrMapping/>
  </p:clrMapOvr>
  <p:transition spd="slow" advTm="5732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301209"/>
            <a:ext cx="6512511" cy="100811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Гончаров Никита, 15 лет, «Вечереет…» - МБОУ Красновская школа </a:t>
            </a:r>
            <a:r>
              <a:rPr lang="ru-RU" sz="2000" dirty="0" err="1" smtClean="0"/>
              <a:t>им.М.Бабикова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1" y="764704"/>
            <a:ext cx="5855999" cy="43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52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206">
        <p14:reveal/>
      </p:transition>
    </mc:Choice>
    <mc:Fallback xmlns="">
      <p:transition spd="slow" advTm="62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517232"/>
            <a:ext cx="6512511" cy="936104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Дыкина</a:t>
            </a:r>
            <a:r>
              <a:rPr lang="ru-RU" sz="2000" dirty="0" smtClean="0"/>
              <a:t> Анна, 11 лет, «Зимняя дорога» - МБОУ </a:t>
            </a:r>
            <a:r>
              <a:rPr lang="ru-RU" sz="2000" dirty="0" err="1" smtClean="0"/>
              <a:t>Краснооктябрьская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5122" name="Picture 2" descr="C:\Users\Оксана\Documents\Гузова Г.В\Конкурсы\В объективе - зима (конкурс)\Краснооктябрьская школа\20220129_144748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8" y="908720"/>
            <a:ext cx="7871999" cy="44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7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157">
        <p14:flip dir="r"/>
      </p:transition>
    </mc:Choice>
    <mc:Fallback xmlns="">
      <p:transition spd="slow" advTm="51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661249"/>
            <a:ext cx="6512511" cy="792088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Дыкина</a:t>
            </a:r>
            <a:r>
              <a:rPr lang="ru-RU" sz="2000" dirty="0" smtClean="0"/>
              <a:t> Татьяна, 15 лет, «В зимнем уборе» - МБОУ </a:t>
            </a:r>
            <a:r>
              <a:rPr lang="ru-RU" sz="2000" dirty="0" err="1" smtClean="0"/>
              <a:t>Краснооктябрьская</a:t>
            </a:r>
            <a:r>
              <a:rPr lang="ru-RU" sz="2000" dirty="0" smtClean="0"/>
              <a:t> школа </a:t>
            </a:r>
            <a:endParaRPr lang="ru-RU" sz="2000" dirty="0"/>
          </a:p>
        </p:txBody>
      </p:sp>
      <p:pic>
        <p:nvPicPr>
          <p:cNvPr id="8194" name="Picture 2" descr="C:\Users\Оксана\Documents\Гузова Г.В\Конкурсы\В объективе - зима (конкурс)\Краснооктябрьская школа\20220129_144830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4" y="980728"/>
            <a:ext cx="8191999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09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49">
        <p:blinds dir="vert"/>
      </p:transition>
    </mc:Choice>
    <mc:Fallback xmlns="">
      <p:transition spd="slow" advTm="5049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229200"/>
            <a:ext cx="6512511" cy="108012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Гончаров Никита, 15 лет, «И один в поле воин!» - МБОУ Красновская школа </a:t>
            </a:r>
            <a:r>
              <a:rPr lang="ru-RU" sz="2000" dirty="0" err="1" smtClean="0"/>
              <a:t>им.Бабикова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6711" y="731838"/>
            <a:ext cx="5855999" cy="43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38398"/>
      </p:ext>
    </p:extLst>
  </p:cSld>
  <p:clrMapOvr>
    <a:masterClrMapping/>
  </p:clrMapOvr>
  <p:transition spd="slow" advTm="5657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445225"/>
            <a:ext cx="6512511" cy="936104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Дыкина</a:t>
            </a:r>
            <a:r>
              <a:rPr lang="ru-RU" sz="2000" dirty="0" smtClean="0"/>
              <a:t> Татьяна, 15 лет, «Дыхание зимы…» - МБОУ </a:t>
            </a:r>
            <a:r>
              <a:rPr lang="ru-RU" sz="2000" dirty="0" err="1" smtClean="0"/>
              <a:t>Краснооктябрьская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2050" name="Picture 2" descr="C:\Users\Оксана\Documents\Гузова Г.В\Конкурсы\В объективе - зима (конкурс)\Краснооктябрьская школа\20201208_10395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476672"/>
            <a:ext cx="3600400" cy="486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6045">
        <p14:warp dir="in"/>
      </p:transition>
    </mc:Choice>
    <mc:Fallback xmlns="">
      <p:transition spd="slow" advTm="60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2000" dirty="0" smtClean="0"/>
              <a:t>Пищулин Дмитрий, 17 лет, «Сказочный мир» -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</a:p>
        </p:txBody>
      </p:sp>
      <p:pic>
        <p:nvPicPr>
          <p:cNvPr id="11267" name="Picture 3" descr="C:\Users\Оксана\Documents\Гузова Г.В\Конкурсы\В объективе - зима (конкурс)\Глубокинская школа\Фото №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052738"/>
            <a:ext cx="4001549" cy="5331100"/>
          </a:xfrm>
          <a:noFill/>
        </p:spPr>
      </p:pic>
    </p:spTree>
    <p:extLst>
      <p:ext uri="{BB962C8B-B14F-4D97-AF65-F5344CB8AC3E}">
        <p14:creationId xmlns:p14="http://schemas.microsoft.com/office/powerpoint/2010/main" val="381992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8">
        <p14:ferris dir="l"/>
      </p:transition>
    </mc:Choice>
    <mc:Fallback xmlns="">
      <p:transition spd="slow" advTm="510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517232"/>
            <a:ext cx="6512511" cy="864096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Дыкина</a:t>
            </a:r>
            <a:r>
              <a:rPr lang="ru-RU" sz="2000" dirty="0" smtClean="0"/>
              <a:t> </a:t>
            </a:r>
            <a:r>
              <a:rPr lang="ru-RU" sz="2000" dirty="0"/>
              <a:t>Т</a:t>
            </a:r>
            <a:r>
              <a:rPr lang="ru-RU" sz="2000" dirty="0" smtClean="0"/>
              <a:t>атьяна, 15 лет, «Тишина…» - МБОУ </a:t>
            </a:r>
            <a:r>
              <a:rPr lang="ru-RU" sz="2000" dirty="0" err="1" smtClean="0"/>
              <a:t>Краснооктябрьская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4098" name="Picture 2" descr="C:\Users\Оксана\Documents\Гузова Г.В\Конкурсы\В объективе - зима (конкурс)\Краснооктябрьская школа\20220129_14474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2" y="980728"/>
            <a:ext cx="7871999" cy="44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6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5869">
        <p:checker/>
      </p:transition>
    </mc:Choice>
    <mc:Fallback xmlns="">
      <p:transition spd="slow" advTm="5869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Гончаров Никита, 15 лет, «Зимние сумерки» - МБОУ Красновская школа </a:t>
            </a:r>
            <a:r>
              <a:rPr lang="ru-RU" sz="2000" dirty="0" err="1" smtClean="0"/>
              <a:t>им.Бабикова</a:t>
            </a: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8" y="1556792"/>
            <a:ext cx="6383999" cy="47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928995"/>
      </p:ext>
    </p:extLst>
  </p:cSld>
  <p:clrMapOvr>
    <a:masterClrMapping/>
  </p:clrMapOvr>
  <p:transition spd="slow" advTm="5682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5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МБОУ </a:t>
            </a:r>
            <a:r>
              <a:rPr lang="ru-RU" dirty="0" err="1"/>
              <a:t>Краснооктябрьская</a:t>
            </a:r>
            <a:r>
              <a:rPr lang="ru-RU" dirty="0"/>
              <a:t> школа – </a:t>
            </a:r>
            <a:r>
              <a:rPr lang="ru-RU" dirty="0" err="1"/>
              <a:t>Дыкина</a:t>
            </a:r>
            <a:r>
              <a:rPr lang="ru-RU" dirty="0"/>
              <a:t> Татьяна, </a:t>
            </a:r>
            <a:r>
              <a:rPr lang="ru-RU" dirty="0" err="1"/>
              <a:t>Дыкина</a:t>
            </a:r>
            <a:r>
              <a:rPr lang="ru-RU" dirty="0"/>
              <a:t> Анна - руководитель; </a:t>
            </a:r>
          </a:p>
          <a:p>
            <a:r>
              <a:rPr lang="ru-RU" dirty="0"/>
              <a:t>- Марковский филиал МБОУ </a:t>
            </a:r>
            <a:r>
              <a:rPr lang="ru-RU" dirty="0" err="1"/>
              <a:t>Глубокинская</a:t>
            </a:r>
            <a:r>
              <a:rPr lang="ru-RU" dirty="0"/>
              <a:t> школа – Степанова Алёна, Степанова Диана – руководитель </a:t>
            </a:r>
            <a:r>
              <a:rPr lang="ru-RU" dirty="0" err="1"/>
              <a:t>Чернина</a:t>
            </a:r>
            <a:r>
              <a:rPr lang="ru-RU" dirty="0"/>
              <a:t> Наталья Михайловна. </a:t>
            </a:r>
          </a:p>
          <a:p>
            <a:r>
              <a:rPr lang="ru-RU" dirty="0"/>
              <a:t>     Все фотографии соответствуют заданной теме. Ребята снимали природу рядом с домом, рядом со школой, привычные, казалось бы, места, но  как часто мы проходим мимо той удивительной красоты, которую в будничной круговерти не замечаем.</a:t>
            </a:r>
          </a:p>
          <a:p>
            <a:r>
              <a:rPr lang="ru-RU" dirty="0"/>
              <a:t>     Зимний закат, запорошенные снегом перелески, лыжня, проселочная дорога – оказывается, это очень красиво, если посмотреть глазами творческого человека. Молодцы, ребята! </a:t>
            </a:r>
          </a:p>
          <a:p>
            <a:r>
              <a:rPr lang="ru-RU" dirty="0"/>
              <a:t>    Безусловно, отдельно надо поблагодарить педагогов, которые направляли своих подопечных, подсказывали им идеи, помогали переслать уже готовые фото. </a:t>
            </a:r>
          </a:p>
          <a:p>
            <a:r>
              <a:rPr lang="ru-RU" dirty="0"/>
              <a:t>    Предлагаем посмотреть фотографии, участвующие в конкурсе </a:t>
            </a:r>
            <a:r>
              <a:rPr lang="ru-RU" dirty="0" smtClean="0"/>
              <a:t>«В объективе – зима!»</a:t>
            </a:r>
            <a:endParaRPr lang="ru-RU" dirty="0"/>
          </a:p>
          <a:p>
            <a:r>
              <a:rPr lang="ru-RU" dirty="0"/>
              <a:t>  </a:t>
            </a:r>
            <a:r>
              <a:rPr lang="ru-RU" dirty="0" smtClean="0"/>
              <a:t>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Специалист </a:t>
            </a:r>
            <a:r>
              <a:rPr lang="ru-RU" dirty="0"/>
              <a:t>сектора по опеке и попечительству Г.В.Гузова</a:t>
            </a:r>
          </a:p>
        </p:txBody>
      </p:sp>
    </p:spTree>
    <p:extLst>
      <p:ext uri="{BB962C8B-B14F-4D97-AF65-F5344CB8AC3E}">
        <p14:creationId xmlns:p14="http://schemas.microsoft.com/office/powerpoint/2010/main" val="72015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63"/>
    </mc:Choice>
    <mc:Fallback xmlns="">
      <p:transition spd="slow" advTm="28863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517232"/>
            <a:ext cx="6512511" cy="864096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Дыкина</a:t>
            </a:r>
            <a:r>
              <a:rPr lang="ru-RU" sz="2000" dirty="0" smtClean="0"/>
              <a:t> </a:t>
            </a:r>
            <a:r>
              <a:rPr lang="ru-RU" sz="2000" dirty="0"/>
              <a:t>Т</a:t>
            </a:r>
            <a:r>
              <a:rPr lang="ru-RU" sz="2000" dirty="0" smtClean="0"/>
              <a:t>атьяна, 15 лет, «Зимний лес» - МБОУ </a:t>
            </a:r>
            <a:r>
              <a:rPr lang="ru-RU" sz="2000" dirty="0" err="1" smtClean="0"/>
              <a:t>Краснооктябрьская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3074" name="Picture 2" descr="C:\Users\Оксана\Documents\Гузова Г.В\Конкурсы\В объективе - зима (конкурс)\Краснооктябрьская школа\20220129_144737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2" y="620688"/>
            <a:ext cx="8063999" cy="45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63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6180">
        <p14:pan dir="u"/>
      </p:transition>
    </mc:Choice>
    <mc:Fallback xmlns="">
      <p:transition spd="slow" advTm="61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301208"/>
            <a:ext cx="6512511" cy="93610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Гончаров Никита, 15 лет, «Перелесок» - МБОУ Красновская школа </a:t>
            </a:r>
            <a:r>
              <a:rPr lang="ru-RU" sz="2000" dirty="0" err="1" smtClean="0"/>
              <a:t>им.М.Бабикова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3" y="764704"/>
            <a:ext cx="6498089" cy="44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339691"/>
      </p:ext>
    </p:extLst>
  </p:cSld>
  <p:clrMapOvr>
    <a:masterClrMapping/>
  </p:clrMapOvr>
  <p:transition spd="slow" advTm="5630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22337"/>
          </a:xfrm>
        </p:spPr>
        <p:txBody>
          <a:bodyPr/>
          <a:lstStyle/>
          <a:p>
            <a:pPr eaLnBrk="1" hangingPunct="1"/>
            <a:r>
              <a:rPr lang="ru-RU" sz="2000" dirty="0" smtClean="0"/>
              <a:t>Пищулин Дмитрий  - 17 лет</a:t>
            </a:r>
            <a:br>
              <a:rPr lang="ru-RU" sz="2000" dirty="0" smtClean="0"/>
            </a:br>
            <a:r>
              <a:rPr lang="ru-RU" sz="2000" dirty="0" smtClean="0"/>
              <a:t>«Дары зимы» -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</a:p>
        </p:txBody>
      </p:sp>
      <p:pic>
        <p:nvPicPr>
          <p:cNvPr id="10243" name="Picture 2" descr="C:\Users\Оксана\Documents\Гузова Г.В\Конкурсы\В объективе - зима (конкурс)\Глубокинская школа\Фото №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49" y="1326356"/>
            <a:ext cx="3591000" cy="4788000"/>
          </a:xfrm>
          <a:noFill/>
        </p:spPr>
      </p:pic>
    </p:spTree>
    <p:extLst>
      <p:ext uri="{BB962C8B-B14F-4D97-AF65-F5344CB8AC3E}">
        <p14:creationId xmlns:p14="http://schemas.microsoft.com/office/powerpoint/2010/main" val="10837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264">
        <p:blinds dir="vert"/>
      </p:transition>
    </mc:Choice>
    <mc:Fallback xmlns="">
      <p:transition spd="slow" advTm="6264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90" y="5589240"/>
            <a:ext cx="6512511" cy="792088"/>
          </a:xfrm>
        </p:spPr>
        <p:txBody>
          <a:bodyPr>
            <a:normAutofit/>
          </a:bodyPr>
          <a:lstStyle/>
          <a:p>
            <a:r>
              <a:rPr lang="ru-RU" sz="2000" dirty="0" err="1" smtClean="0"/>
              <a:t>Дыкина</a:t>
            </a:r>
            <a:r>
              <a:rPr lang="ru-RU" sz="2000" dirty="0" smtClean="0"/>
              <a:t> Татьяна, 15 лет, «Запорошило…» - МБОУ </a:t>
            </a:r>
            <a:r>
              <a:rPr lang="ru-RU" sz="2000" dirty="0" err="1" smtClean="0"/>
              <a:t>Краснооктябрьская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1026" name="Picture 2" descr="C:\Users\Оксана\Documents\Гузова Г.В\Конкурсы\В объективе - зима (конкурс)\Краснооктябрьская школа\20220129_13113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7" y="548681"/>
            <a:ext cx="7807999" cy="475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769">
        <p:blinds dir="vert"/>
      </p:transition>
    </mc:Choice>
    <mc:Fallback xmlns="">
      <p:transition spd="slow" advTm="5769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8" y="5157192"/>
            <a:ext cx="6192687" cy="108012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Гончаров Никита, 15 лет, «Вот север, тучи нагоняя…» - МБОУ Красновская школа </a:t>
            </a:r>
            <a:r>
              <a:rPr lang="ru-RU" sz="2000" dirty="0" err="1" smtClean="0"/>
              <a:t>им.Бабикова</a:t>
            </a:r>
            <a:endParaRPr lang="ru-RU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1" y="764704"/>
            <a:ext cx="5855999" cy="43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05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798">
        <p:dissolve/>
      </p:transition>
    </mc:Choice>
    <mc:Fallback xmlns="">
      <p:transition spd="slow" advTm="4798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C:\Users\Оксана\Documents\Гузова Г.В\Конкурсы\В объективе - зима (конкурс)\Глубокинская школа\Фото № 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54" y="1700809"/>
            <a:ext cx="2600693" cy="2506067"/>
          </a:xfrm>
          <a:noFill/>
        </p:spPr>
      </p:pic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06437"/>
          </a:xfrm>
        </p:spPr>
        <p:txBody>
          <a:bodyPr/>
          <a:lstStyle/>
          <a:p>
            <a:r>
              <a:rPr lang="ru-RU" sz="2000" dirty="0" smtClean="0"/>
              <a:t>Петрова Изольда, 16 лет, «Зима в деревне» -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</a:p>
        </p:txBody>
      </p:sp>
      <p:pic>
        <p:nvPicPr>
          <p:cNvPr id="4" name="Picture 2" descr="C:\Users\Оксана\Documents\Гузова Г.В\Конкурсы\В объективе - зима (конкурс)\Глубокинская школа\Фото № 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5"/>
            <a:ext cx="4536504" cy="547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737915"/>
      </p:ext>
    </p:extLst>
  </p:cSld>
  <p:clrMapOvr>
    <a:masterClrMapping/>
  </p:clrMapOvr>
  <p:transition spd="slow" advTm="5417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Борисов Вадим, 15 лет, «Зимний закат» - </a:t>
            </a:r>
            <a:br>
              <a:rPr lang="ru-RU" sz="2000" dirty="0" smtClean="0"/>
            </a:br>
            <a:r>
              <a:rPr lang="ru-RU" sz="2000" dirty="0" smtClean="0"/>
              <a:t>МБОУ </a:t>
            </a:r>
            <a:r>
              <a:rPr lang="ru-RU" sz="2000" dirty="0" err="1" smtClean="0"/>
              <a:t>Краснинская</a:t>
            </a:r>
            <a:r>
              <a:rPr lang="ru-RU" sz="2000" dirty="0" smtClean="0"/>
              <a:t> СШ, </a:t>
            </a:r>
            <a:r>
              <a:rPr lang="ru-RU" sz="2000" u="sng" dirty="0" smtClean="0"/>
              <a:t>1 место</a:t>
            </a:r>
            <a:endParaRPr lang="ru-RU" sz="2000" u="sng" dirty="0"/>
          </a:p>
        </p:txBody>
      </p:sp>
      <p:pic>
        <p:nvPicPr>
          <p:cNvPr id="1026" name="Picture 2" descr="C:\Users\Оксана\Documents\Гузова Г.В\Конкурсы\В объективе - зима (конкурс)\Краснинская школа\снимок 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11" y="1600200"/>
            <a:ext cx="602497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59550"/>
      </p:ext>
    </p:extLst>
  </p:cSld>
  <p:clrMapOvr>
    <a:masterClrMapping/>
  </p:clrMapOvr>
  <p:transition spd="slow" advTm="5643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835698" y="5805264"/>
            <a:ext cx="6912766" cy="85496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Пищулин Дмитрий, 17 лет, «Под снежным покрывалом» -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школа, </a:t>
            </a:r>
            <a:r>
              <a:rPr lang="ru-RU" sz="2000" u="sng" dirty="0" smtClean="0"/>
              <a:t>1 место</a:t>
            </a:r>
          </a:p>
        </p:txBody>
      </p:sp>
      <p:pic>
        <p:nvPicPr>
          <p:cNvPr id="12291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260648"/>
            <a:ext cx="4020513" cy="536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76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502">
        <p14:ripple/>
      </p:transition>
    </mc:Choice>
    <mc:Fallback xmlns="">
      <p:transition spd="slow" advTm="55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5445224"/>
            <a:ext cx="6830145" cy="115212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Гончаров Никита, 15 лет, «Лыжня зовет!», - МБОУ Красновская школа </a:t>
            </a:r>
            <a:r>
              <a:rPr lang="ru-RU" sz="2000" dirty="0" err="1" smtClean="0"/>
              <a:t>им.М.Бабикова</a:t>
            </a:r>
            <a:r>
              <a:rPr lang="ru-RU" sz="2000" dirty="0" smtClean="0"/>
              <a:t>, </a:t>
            </a:r>
            <a:r>
              <a:rPr lang="ru-RU" sz="2000" u="sng" dirty="0" smtClean="0"/>
              <a:t>2 место</a:t>
            </a:r>
            <a:endParaRPr lang="ru-RU" sz="2000" u="sng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764704"/>
            <a:ext cx="609599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09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884">
        <p14:prism/>
      </p:transition>
    </mc:Choice>
    <mc:Fallback xmlns="">
      <p:transition spd="slow" advTm="58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90" y="5733257"/>
            <a:ext cx="6512511" cy="792088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Петрова Изольда, 16 лет, «Зимние сосны» -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школа, 3 место</a:t>
            </a:r>
            <a:endParaRPr lang="ru-RU" sz="2000" dirty="0"/>
          </a:p>
        </p:txBody>
      </p:sp>
      <p:pic>
        <p:nvPicPr>
          <p:cNvPr id="4" name="Picture 2" descr="C:\Users\Оксана\Documents\Гузова Г.В\Конкурсы\В объективе - зима (конкурс)\Глубокинская школа\Фото № 4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32656"/>
            <a:ext cx="4068256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60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7">
        <p14:ferris dir="l"/>
      </p:transition>
    </mc:Choice>
    <mc:Fallback xmlns="">
      <p:transition spd="slow" advTm="64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06437"/>
          </a:xfrm>
        </p:spPr>
        <p:txBody>
          <a:bodyPr/>
          <a:lstStyle/>
          <a:p>
            <a:r>
              <a:rPr lang="ru-RU" sz="2000" dirty="0" smtClean="0"/>
              <a:t>Хусаинова Людмила, 11 лет, «Березы в сугробах» -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</a:p>
        </p:txBody>
      </p:sp>
      <p:pic>
        <p:nvPicPr>
          <p:cNvPr id="5123" name="Picture 2" descr="C:\Users\Оксана\Documents\Гузова Г.В\Конкурсы\В объективе - зима (конкурс)\Глубокинская школа\Фото №2 (2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9" y="1124744"/>
            <a:ext cx="4095199" cy="5472000"/>
          </a:xfrm>
          <a:noFill/>
        </p:spPr>
      </p:pic>
    </p:spTree>
    <p:extLst>
      <p:ext uri="{BB962C8B-B14F-4D97-AF65-F5344CB8AC3E}">
        <p14:creationId xmlns:p14="http://schemas.microsoft.com/office/powerpoint/2010/main" val="356054539"/>
      </p:ext>
    </p:extLst>
  </p:cSld>
  <p:clrMapOvr>
    <a:masterClrMapping/>
  </p:clrMapOvr>
  <p:transition spd="slow" advTm="5905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8" y="5805265"/>
            <a:ext cx="6512511" cy="78502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Степанова Алена, 14 лет, «Узнай меня» - Марковский филиал МБОУ </a:t>
            </a:r>
            <a:r>
              <a:rPr lang="ru-RU" sz="2000" dirty="0" err="1" smtClean="0"/>
              <a:t>Глубокинская</a:t>
            </a:r>
            <a:r>
              <a:rPr lang="ru-RU" sz="2000" dirty="0" smtClean="0"/>
              <a:t> школа</a:t>
            </a:r>
            <a:endParaRPr lang="ru-RU" sz="2000" dirty="0"/>
          </a:p>
        </p:txBody>
      </p:sp>
      <p:pic>
        <p:nvPicPr>
          <p:cNvPr id="6146" name="Picture 2" descr="C:\Users\Оксана\Documents\Гузова Г.В\Конкурсы\В объективе - зима (конкурс)\Марковская школа\Узнай меня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5617" y="404664"/>
            <a:ext cx="6961599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046374"/>
      </p:ext>
    </p:extLst>
  </p:cSld>
  <p:clrMapOvr>
    <a:masterClrMapping/>
  </p:clrMapOvr>
  <p:transition spd="slow" advTm="5668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</TotalTime>
  <Words>621</Words>
  <Application>Microsoft Office PowerPoint</Application>
  <PresentationFormat>Экран (4:3)</PresentationFormat>
  <Paragraphs>54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Воздушный поток</vt:lpstr>
      <vt:lpstr>Конкурс фотографий «В объективе - зима!» </vt:lpstr>
      <vt:lpstr>Презентация PowerPoint</vt:lpstr>
      <vt:lpstr>Презентация PowerPoint</vt:lpstr>
      <vt:lpstr>Борисов Вадим, 15 лет, «Зимний закат» -  МБОУ Краснинская СШ, 1 место</vt:lpstr>
      <vt:lpstr>Пищулин Дмитрий, 17 лет, «Под снежным покрывалом» - МБОУ Глубокинская школа, 1 место</vt:lpstr>
      <vt:lpstr>Гончаров Никита, 15 лет, «Лыжня зовет!», - МБОУ Красновская школа им.М.Бабикова, 2 место</vt:lpstr>
      <vt:lpstr>Петрова Изольда, 16 лет, «Зимние сосны» - МБОУ Глубокинская школа, 3 место</vt:lpstr>
      <vt:lpstr>Хусаинова Людмила, 11 лет, «Березы в сугробах» - МБОУ Глубокинская школа</vt:lpstr>
      <vt:lpstr>Степанова Алена, 14 лет, «Узнай меня» - Марковский филиал МБОУ Глубокинская школа</vt:lpstr>
      <vt:lpstr>Хусаинова Людмила, 11 лет, «Зимний лес» - МБОУ Глубокинская школа</vt:lpstr>
      <vt:lpstr>Хусаинов Илья, 8 лет, «Наш зимний двор» - МБОУ Глубокинская школа</vt:lpstr>
      <vt:lpstr>Степанова Диана, 12 лет, «Сосулька» - Марковский филиал МБОУ Глубокинская школа</vt:lpstr>
      <vt:lpstr>Дыкина Татьяна, 15 лет, «Зимний пейзаж» - МБОУ Краснооктябрьская школа</vt:lpstr>
      <vt:lpstr>Степанова Диана, 12 лет, «Красота моей деревни» - Марковский филиал МБОУ Глубокинская школа</vt:lpstr>
      <vt:lpstr>Степанова Алена, 14 лет, «Лисья тропа» - Марковский филиал МБОУ Глубокинская школа</vt:lpstr>
      <vt:lpstr>Матошкин Владислав, 12 лет, «Сосенки» - МБОУ Краснинская СШ</vt:lpstr>
      <vt:lpstr>Дыкина Анна, 11 лет, «После снегопада» - МБОУ Краснооктябрьская школа</vt:lpstr>
      <vt:lpstr>Степанова Диана, 12 лет, «Калина» - Марковский филиал МБОУ Глубокинская школа</vt:lpstr>
      <vt:lpstr>Дыкина Анна, 11 лет, «Кружева» - МБОУ Краснооктябрьская школа</vt:lpstr>
      <vt:lpstr>Матошкин Владислав, 12 лет, «В ожидании весны» - МБОУ Краснинская СШ</vt:lpstr>
      <vt:lpstr>Степанова Алена, 14 лет, «Нарядная сосна» - Марковский филиал Глубокинская школа</vt:lpstr>
      <vt:lpstr>Гончаров Никита, 15 лет, «Вечереет…» - МБОУ Красновская школа им.М.Бабикова </vt:lpstr>
      <vt:lpstr>Дыкина Анна, 11 лет, «Зимняя дорога» - МБОУ Краснооктябрьская школа</vt:lpstr>
      <vt:lpstr>Дыкина Татьяна, 15 лет, «В зимнем уборе» - МБОУ Краснооктябрьская школа </vt:lpstr>
      <vt:lpstr>Гончаров Никита, 15 лет, «И один в поле воин!» - МБОУ Красновская школа им.Бабикова</vt:lpstr>
      <vt:lpstr>Дыкина Татьяна, 15 лет, «Дыхание зимы…» - МБОУ Краснооктябрьская школа</vt:lpstr>
      <vt:lpstr>Пищулин Дмитрий, 17 лет, «Сказочный мир» - МБОУ Глубокинская школа</vt:lpstr>
      <vt:lpstr>Дыкина Татьяна, 15 лет, «Тишина…» - МБОУ Краснооктябрьская школа</vt:lpstr>
      <vt:lpstr>Гончаров Никита, 15 лет, «Зимние сумерки» - МБОУ Красновская школа им.Бабикова</vt:lpstr>
      <vt:lpstr>Дыкина Татьяна, 15 лет, «Зимний лес» - МБОУ Краснооктябрьская школа</vt:lpstr>
      <vt:lpstr>Гончаров Никита, 15 лет, «Перелесок» - МБОУ Красновская школа им.М.Бабикова </vt:lpstr>
      <vt:lpstr>Пищулин Дмитрий  - 17 лет «Дары зимы» - МБОУ Глубокинская школа</vt:lpstr>
      <vt:lpstr>Дыкина Татьяна, 15 лет, «Запорошило…» - МБОУ Краснооктябрьская школа</vt:lpstr>
      <vt:lpstr>Гончаров Никита, 15 лет, «Вот север, тучи нагоняя…» - МБОУ Красновская школа им.Бабикова</vt:lpstr>
      <vt:lpstr>Петрова Изольда, 16 лет, «Зима в деревне» - МБОУ Глубокинская школа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Гузова Г.В.</dc:creator>
  <cp:lastModifiedBy>Галина</cp:lastModifiedBy>
  <cp:revision>31</cp:revision>
  <dcterms:created xsi:type="dcterms:W3CDTF">2022-03-04T12:01:49Z</dcterms:created>
  <dcterms:modified xsi:type="dcterms:W3CDTF">2022-03-15T08:57:12Z</dcterms:modified>
</cp:coreProperties>
</file>